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58" r:id="rId9"/>
    <p:sldId id="264" r:id="rId10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525DE-C3B2-4C5E-BF1F-22481EF794C5}" type="datetimeFigureOut">
              <a:rPr lang="id-ID" smtClean="0"/>
              <a:t>19/11/2019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5A0BD-19E3-4F93-8C0A-745320B80ED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73741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525DE-C3B2-4C5E-BF1F-22481EF794C5}" type="datetimeFigureOut">
              <a:rPr lang="id-ID" smtClean="0"/>
              <a:t>19/11/2019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5A0BD-19E3-4F93-8C0A-745320B80ED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15025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525DE-C3B2-4C5E-BF1F-22481EF794C5}" type="datetimeFigureOut">
              <a:rPr lang="id-ID" smtClean="0"/>
              <a:t>19/11/2019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5A0BD-19E3-4F93-8C0A-745320B80ED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70464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525DE-C3B2-4C5E-BF1F-22481EF794C5}" type="datetimeFigureOut">
              <a:rPr lang="id-ID" smtClean="0"/>
              <a:t>19/11/2019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5A0BD-19E3-4F93-8C0A-745320B80ED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27716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525DE-C3B2-4C5E-BF1F-22481EF794C5}" type="datetimeFigureOut">
              <a:rPr lang="id-ID" smtClean="0"/>
              <a:t>19/11/2019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5A0BD-19E3-4F93-8C0A-745320B80ED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97792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525DE-C3B2-4C5E-BF1F-22481EF794C5}" type="datetimeFigureOut">
              <a:rPr lang="id-ID" smtClean="0"/>
              <a:t>19/11/2019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5A0BD-19E3-4F93-8C0A-745320B80ED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88693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525DE-C3B2-4C5E-BF1F-22481EF794C5}" type="datetimeFigureOut">
              <a:rPr lang="id-ID" smtClean="0"/>
              <a:t>19/11/2019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5A0BD-19E3-4F93-8C0A-745320B80ED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56111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525DE-C3B2-4C5E-BF1F-22481EF794C5}" type="datetimeFigureOut">
              <a:rPr lang="id-ID" smtClean="0"/>
              <a:t>19/11/2019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5A0BD-19E3-4F93-8C0A-745320B80ED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4261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525DE-C3B2-4C5E-BF1F-22481EF794C5}" type="datetimeFigureOut">
              <a:rPr lang="id-ID" smtClean="0"/>
              <a:t>19/11/2019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5A0BD-19E3-4F93-8C0A-745320B80ED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5800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525DE-C3B2-4C5E-BF1F-22481EF794C5}" type="datetimeFigureOut">
              <a:rPr lang="id-ID" smtClean="0"/>
              <a:t>19/11/2019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5A0BD-19E3-4F93-8C0A-745320B80ED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02945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525DE-C3B2-4C5E-BF1F-22481EF794C5}" type="datetimeFigureOut">
              <a:rPr lang="id-ID" smtClean="0"/>
              <a:t>19/11/2019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5A0BD-19E3-4F93-8C0A-745320B80ED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80526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525DE-C3B2-4C5E-BF1F-22481EF794C5}" type="datetimeFigureOut">
              <a:rPr lang="id-ID" smtClean="0"/>
              <a:t>19/11/2019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5A0BD-19E3-4F93-8C0A-745320B80ED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18700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288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cover/>
      </p:transition>
    </mc:Choice>
    <mc:Fallback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18407931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29238019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117786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8077481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07054215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53654132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64068793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863264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PENGOLAHAN 1</dc:creator>
  <cp:lastModifiedBy>PENGOLAHAN 1</cp:lastModifiedBy>
  <cp:revision>1</cp:revision>
  <dcterms:created xsi:type="dcterms:W3CDTF">2019-11-19T06:33:30Z</dcterms:created>
  <dcterms:modified xsi:type="dcterms:W3CDTF">2019-11-19T06:33:56Z</dcterms:modified>
</cp:coreProperties>
</file>